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84" r:id="rId5"/>
    <p:sldId id="259" r:id="rId6"/>
    <p:sldId id="283" r:id="rId7"/>
    <p:sldId id="260" r:id="rId8"/>
    <p:sldId id="261" r:id="rId9"/>
    <p:sldId id="262" r:id="rId10"/>
    <p:sldId id="263" r:id="rId11"/>
    <p:sldId id="264" r:id="rId12"/>
    <p:sldId id="265" r:id="rId13"/>
    <p:sldId id="270" r:id="rId14"/>
    <p:sldId id="271" r:id="rId15"/>
    <p:sldId id="272" r:id="rId16"/>
    <p:sldId id="266" r:id="rId17"/>
    <p:sldId id="267" r:id="rId18"/>
    <p:sldId id="275" r:id="rId19"/>
    <p:sldId id="268" r:id="rId20"/>
    <p:sldId id="269" r:id="rId21"/>
    <p:sldId id="273" r:id="rId22"/>
    <p:sldId id="274" r:id="rId23"/>
    <p:sldId id="276" r:id="rId24"/>
    <p:sldId id="277" r:id="rId25"/>
    <p:sldId id="278" r:id="rId26"/>
    <p:sldId id="282" r:id="rId27"/>
    <p:sldId id="279" r:id="rId28"/>
    <p:sldId id="280" r:id="rId29"/>
    <p:sldId id="281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CA_219426" initials="M" lastIdx="1" clrIdx="0">
    <p:extLst>
      <p:ext uri="{19B8F6BF-5375-455C-9EA6-DF929625EA0E}">
        <p15:presenceInfo xmlns:p15="http://schemas.microsoft.com/office/powerpoint/2012/main" userId="S::MCA_219426@Ldceahm.gujgov.edu.in::572e952a-acd6-4b82-bad0-f632512af5d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7-21T12:21:58.128" idx="1">
    <p:pos x="5420" y="164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598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8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837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27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271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042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77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4738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100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52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65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949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03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693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76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614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937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37296DF-F595-44AA-8E12-25938EAF7AC7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1BC8CEFD-311E-464D-8670-BCB531643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417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73136-E2B8-1269-7E34-CC6ABCBDB8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6449" y="5066047"/>
            <a:ext cx="10295127" cy="1166388"/>
          </a:xfrm>
        </p:spPr>
        <p:txBody>
          <a:bodyPr/>
          <a:lstStyle/>
          <a:p>
            <a:r>
              <a:rPr lang="en-US" sz="1600" dirty="0"/>
              <a:t>Presented by:										Guided BY:			</a:t>
            </a:r>
            <a:br>
              <a:rPr lang="en-US" sz="1600" dirty="0"/>
            </a:br>
            <a:r>
              <a:rPr lang="en-US" sz="1600" dirty="0"/>
              <a:t>Praveen Kumar Gaurav						</a:t>
            </a:r>
            <a:r>
              <a:rPr lang="en-US" sz="1600" dirty="0" err="1"/>
              <a:t>Proff</a:t>
            </a:r>
            <a:r>
              <a:rPr lang="en-US" sz="1600" dirty="0"/>
              <a:t>. Swati Patel Ma’am </a:t>
            </a:r>
            <a:br>
              <a:rPr lang="en-US" sz="1600" dirty="0"/>
            </a:br>
            <a:r>
              <a:rPr lang="en-US" sz="1600" dirty="0"/>
              <a:t>(215160694008)</a:t>
            </a:r>
            <a:br>
              <a:rPr lang="en-US" sz="1600" dirty="0"/>
            </a:br>
            <a:r>
              <a:rPr lang="en-US" sz="1600" dirty="0"/>
              <a:t>Prachi Sharma</a:t>
            </a:r>
            <a:br>
              <a:rPr lang="en-US" sz="1600" dirty="0"/>
            </a:br>
            <a:r>
              <a:rPr lang="en-US" sz="1600" dirty="0"/>
              <a:t>(215160694002)</a:t>
            </a:r>
            <a:br>
              <a:rPr lang="en-US" sz="1600" dirty="0"/>
            </a:br>
            <a:r>
              <a:rPr lang="en-US" sz="1600" dirty="0"/>
              <a:t>Meenakshi Devi</a:t>
            </a:r>
            <a:br>
              <a:rPr lang="en-US" sz="1600" dirty="0"/>
            </a:br>
            <a:r>
              <a:rPr lang="en-US" sz="1600" dirty="0"/>
              <a:t>(215160694025)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5569B7-1FF7-5343-CB64-CA15AF6AA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22704" y="625565"/>
            <a:ext cx="8057954" cy="861420"/>
          </a:xfrm>
        </p:spPr>
        <p:txBody>
          <a:bodyPr>
            <a:normAutofit/>
          </a:bodyPr>
          <a:lstStyle/>
          <a:p>
            <a:r>
              <a:rPr lang="en-US" sz="3600" dirty="0"/>
              <a:t>Inventory Management system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D2126F-FAFD-2893-402D-2D2E9BB9A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5564" y="1486985"/>
            <a:ext cx="4663736" cy="26233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5534FE-28F2-C4B6-D4D1-AED8BB695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54" y="501070"/>
            <a:ext cx="2114550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177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B6F01-8A6F-1B88-3CF8-490693D43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5B5606-110A-5C28-905A-782B3FED5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701" t="3578" r="10873" b="18996"/>
          <a:stretch/>
        </p:blipFill>
        <p:spPr>
          <a:xfrm>
            <a:off x="2271477" y="2098213"/>
            <a:ext cx="7649046" cy="4302588"/>
          </a:xfrm>
        </p:spPr>
      </p:pic>
    </p:spTree>
    <p:extLst>
      <p:ext uri="{BB962C8B-B14F-4D97-AF65-F5344CB8AC3E}">
        <p14:creationId xmlns:p14="http://schemas.microsoft.com/office/powerpoint/2010/main" val="489079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C3AEC-9278-C9F8-C069-C6595250C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3A3A58-0C7A-400D-8A4A-671699F2A5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648"/>
          <a:stretch/>
        </p:blipFill>
        <p:spPr>
          <a:xfrm>
            <a:off x="1481820" y="1794029"/>
            <a:ext cx="8847374" cy="4695548"/>
          </a:xfrm>
        </p:spPr>
      </p:pic>
    </p:spTree>
    <p:extLst>
      <p:ext uri="{BB962C8B-B14F-4D97-AF65-F5344CB8AC3E}">
        <p14:creationId xmlns:p14="http://schemas.microsoft.com/office/powerpoint/2010/main" val="2820113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F6430-C53D-C92F-81E2-183B88E78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Registration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9F4FC3-EE50-9E35-5E59-D0B3D0629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129"/>
          <a:stretch/>
        </p:blipFill>
        <p:spPr>
          <a:xfrm>
            <a:off x="1535896" y="2138877"/>
            <a:ext cx="8522504" cy="4548046"/>
          </a:xfrm>
        </p:spPr>
      </p:pic>
    </p:spTree>
    <p:extLst>
      <p:ext uri="{BB962C8B-B14F-4D97-AF65-F5344CB8AC3E}">
        <p14:creationId xmlns:p14="http://schemas.microsoft.com/office/powerpoint/2010/main" val="160152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F1D9C-4409-5027-729D-3F040723D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Supplier Registration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08D1B8-6C67-63B9-F20F-3BA00CF46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28"/>
          <a:stretch/>
        </p:blipFill>
        <p:spPr>
          <a:xfrm>
            <a:off x="1282089" y="1937491"/>
            <a:ext cx="8696422" cy="4577300"/>
          </a:xfrm>
        </p:spPr>
      </p:pic>
    </p:spTree>
    <p:extLst>
      <p:ext uri="{BB962C8B-B14F-4D97-AF65-F5344CB8AC3E}">
        <p14:creationId xmlns:p14="http://schemas.microsoft.com/office/powerpoint/2010/main" val="1751196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97B77-A82C-4317-1F79-4F6032538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Supplier Registration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142CE5-7FE2-F59C-B40D-410236C2BA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688"/>
          <a:stretch/>
        </p:blipFill>
        <p:spPr>
          <a:xfrm>
            <a:off x="1373890" y="2241454"/>
            <a:ext cx="8323540" cy="4368868"/>
          </a:xfrm>
        </p:spPr>
      </p:pic>
    </p:spTree>
    <p:extLst>
      <p:ext uri="{BB962C8B-B14F-4D97-AF65-F5344CB8AC3E}">
        <p14:creationId xmlns:p14="http://schemas.microsoft.com/office/powerpoint/2010/main" val="1696108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CF434-C693-C972-6C0E-295917968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Supplier Profile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F0AFBF-D188-5CA9-09F4-9D1C8BA4C8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89" b="3966"/>
          <a:stretch/>
        </p:blipFill>
        <p:spPr>
          <a:xfrm>
            <a:off x="955869" y="1995912"/>
            <a:ext cx="8656402" cy="4413766"/>
          </a:xfrm>
        </p:spPr>
      </p:pic>
    </p:spTree>
    <p:extLst>
      <p:ext uri="{BB962C8B-B14F-4D97-AF65-F5344CB8AC3E}">
        <p14:creationId xmlns:p14="http://schemas.microsoft.com/office/powerpoint/2010/main" val="1773874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9C185-8F3E-F8CE-6277-FE95E82DD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Registered Stock List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6C0F1D-C1A5-CD86-B847-5C3E08B254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389"/>
          <a:stretch/>
        </p:blipFill>
        <p:spPr>
          <a:xfrm>
            <a:off x="980258" y="1680632"/>
            <a:ext cx="9442126" cy="5025002"/>
          </a:xfrm>
        </p:spPr>
      </p:pic>
    </p:spTree>
    <p:extLst>
      <p:ext uri="{BB962C8B-B14F-4D97-AF65-F5344CB8AC3E}">
        <p14:creationId xmlns:p14="http://schemas.microsoft.com/office/powerpoint/2010/main" val="779281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82385-B5B0-EBC3-C156-44BA8EA31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Purchasing Stock From Supplier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282311C-31DE-D55C-07D1-6EB0CCE25A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129" b="1061"/>
          <a:stretch/>
        </p:blipFill>
        <p:spPr>
          <a:xfrm>
            <a:off x="1322251" y="1873190"/>
            <a:ext cx="9034416" cy="4767306"/>
          </a:xfrm>
        </p:spPr>
      </p:pic>
    </p:spTree>
    <p:extLst>
      <p:ext uri="{BB962C8B-B14F-4D97-AF65-F5344CB8AC3E}">
        <p14:creationId xmlns:p14="http://schemas.microsoft.com/office/powerpoint/2010/main" val="3057460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1A9D1-4479-74CC-9C49-64BC93108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Purchase Cont..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6ED796-C866-EEB3-E7CA-7D47B437B7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566" b="4337"/>
          <a:stretch/>
        </p:blipFill>
        <p:spPr>
          <a:xfrm>
            <a:off x="797745" y="1894026"/>
            <a:ext cx="9540824" cy="4835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008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0738F-99F2-CAEA-AFC8-2B19FAAD9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Purchase Bill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3DC4B2-063C-8323-11F6-89532B762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909"/>
          <a:stretch/>
        </p:blipFill>
        <p:spPr>
          <a:xfrm>
            <a:off x="1401570" y="1785927"/>
            <a:ext cx="9388860" cy="4969204"/>
          </a:xfrm>
        </p:spPr>
      </p:pic>
    </p:spTree>
    <p:extLst>
      <p:ext uri="{BB962C8B-B14F-4D97-AF65-F5344CB8AC3E}">
        <p14:creationId xmlns:p14="http://schemas.microsoft.com/office/powerpoint/2010/main" val="147059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2D503-7864-B463-F998-A85631DF9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D9468-24A5-C499-3D66-429B9815F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Technology</a:t>
            </a:r>
          </a:p>
          <a:p>
            <a:r>
              <a:rPr lang="en-US" dirty="0"/>
              <a:t>Team Work</a:t>
            </a:r>
          </a:p>
          <a:p>
            <a:r>
              <a:rPr lang="en-US" dirty="0"/>
              <a:t>Available Feature</a:t>
            </a:r>
          </a:p>
          <a:p>
            <a:r>
              <a:rPr lang="en-US" dirty="0"/>
              <a:t>Step to Install</a:t>
            </a:r>
          </a:p>
          <a:p>
            <a:r>
              <a:rPr lang="en-US" dirty="0"/>
              <a:t>Project Screen shot</a:t>
            </a:r>
          </a:p>
          <a:p>
            <a:r>
              <a:rPr lang="en-US" dirty="0"/>
              <a:t>Flow and Module</a:t>
            </a:r>
          </a:p>
          <a:p>
            <a:r>
              <a:rPr lang="en-US" dirty="0"/>
              <a:t>Future Implementation</a:t>
            </a:r>
          </a:p>
          <a:p>
            <a:r>
              <a:rPr lang="en-US" dirty="0"/>
              <a:t>Bibliography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9517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EE151-358F-D124-57B1-B56A2F386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Purchase List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F9A997-F546-C64A-D7AC-8F40DF324F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68"/>
          <a:stretch/>
        </p:blipFill>
        <p:spPr>
          <a:xfrm>
            <a:off x="1478734" y="1753729"/>
            <a:ext cx="9234532" cy="4931156"/>
          </a:xfrm>
        </p:spPr>
      </p:pic>
    </p:spTree>
    <p:extLst>
      <p:ext uri="{BB962C8B-B14F-4D97-AF65-F5344CB8AC3E}">
        <p14:creationId xmlns:p14="http://schemas.microsoft.com/office/powerpoint/2010/main" val="38600919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3EBC8-C841-5B41-BC90-27C683DF8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Process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54DDD3-853F-ECAC-603E-E0F4473358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35" t="5128" r="-535" b="520"/>
          <a:stretch/>
        </p:blipFill>
        <p:spPr>
          <a:xfrm>
            <a:off x="1479948" y="1680632"/>
            <a:ext cx="9232104" cy="4899734"/>
          </a:xfrm>
        </p:spPr>
      </p:pic>
    </p:spTree>
    <p:extLst>
      <p:ext uri="{BB962C8B-B14F-4D97-AF65-F5344CB8AC3E}">
        <p14:creationId xmlns:p14="http://schemas.microsoft.com/office/powerpoint/2010/main" val="473314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1A59A-7634-AE39-24C4-C951F9D4A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Bill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A20F60-6681-16C7-0FC0-8714632497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AEB9D5-A865-9623-B33F-AE789E0C06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66"/>
          <a:stretch/>
        </p:blipFill>
        <p:spPr>
          <a:xfrm>
            <a:off x="1182288" y="1623258"/>
            <a:ext cx="9854758" cy="523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806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0843A-BBA0-4E29-E06F-0FC9B76D6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History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D1C2C3-4431-B921-0BAA-7A9015FD1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473"/>
          <a:stretch/>
        </p:blipFill>
        <p:spPr>
          <a:xfrm>
            <a:off x="753199" y="1512664"/>
            <a:ext cx="10053028" cy="5345336"/>
          </a:xfrm>
        </p:spPr>
      </p:pic>
    </p:spTree>
    <p:extLst>
      <p:ext uri="{BB962C8B-B14F-4D97-AF65-F5344CB8AC3E}">
        <p14:creationId xmlns:p14="http://schemas.microsoft.com/office/powerpoint/2010/main" val="38612585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24D48-E9E1-9401-2356-FCF49101F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BE6929-1994-1C46-447C-F4B41A3AE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648"/>
          <a:stretch/>
        </p:blipFill>
        <p:spPr>
          <a:xfrm>
            <a:off x="891482" y="1592372"/>
            <a:ext cx="9921520" cy="5265628"/>
          </a:xfrm>
        </p:spPr>
      </p:pic>
    </p:spTree>
    <p:extLst>
      <p:ext uri="{BB962C8B-B14F-4D97-AF65-F5344CB8AC3E}">
        <p14:creationId xmlns:p14="http://schemas.microsoft.com/office/powerpoint/2010/main" val="857460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A4359-2033-5940-41FC-874D4F286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1D2B71-AED2-DB28-6472-A95BCB253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499" r="45209" b="24620"/>
          <a:stretch/>
        </p:blipFill>
        <p:spPr>
          <a:xfrm>
            <a:off x="2098087" y="1764840"/>
            <a:ext cx="7099180" cy="5093160"/>
          </a:xfrm>
        </p:spPr>
      </p:pic>
    </p:spTree>
    <p:extLst>
      <p:ext uri="{BB962C8B-B14F-4D97-AF65-F5344CB8AC3E}">
        <p14:creationId xmlns:p14="http://schemas.microsoft.com/office/powerpoint/2010/main" val="24228487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3C12D-148A-ACCC-79F5-A18E34AA1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 And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BCE05-D4DD-3F5B-7245-242DEAFF3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/>
              <a:t> For Flow Of project We will  go with  project code</a:t>
            </a:r>
          </a:p>
        </p:txBody>
      </p:sp>
    </p:spTree>
    <p:extLst>
      <p:ext uri="{BB962C8B-B14F-4D97-AF65-F5344CB8AC3E}">
        <p14:creationId xmlns:p14="http://schemas.microsoft.com/office/powerpoint/2010/main" val="20797011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17A0-3D9A-C696-2ABA-B12308632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0F690-3819-DD11-73E2-814B1AE5F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Revenue  Report</a:t>
            </a:r>
          </a:p>
          <a:p>
            <a:r>
              <a:rPr lang="en-US" dirty="0"/>
              <a:t>Taxation Report</a:t>
            </a:r>
          </a:p>
          <a:p>
            <a:r>
              <a:rPr lang="en-US" dirty="0"/>
              <a:t>Payment Gateway</a:t>
            </a:r>
          </a:p>
          <a:p>
            <a:r>
              <a:rPr lang="en-US" dirty="0"/>
              <a:t>Logistics vehicle Management</a:t>
            </a:r>
          </a:p>
          <a:p>
            <a:r>
              <a:rPr lang="en-US" dirty="0"/>
              <a:t>ERP Implementation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599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A15C9-1E7B-10B3-763A-8C97DAB80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Bibliography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EFC67-C3D9-68A9-2944-6FE799313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Github.com</a:t>
            </a:r>
          </a:p>
          <a:p>
            <a:r>
              <a:rPr lang="en-US" dirty="0"/>
              <a:t>Youtube.com</a:t>
            </a:r>
          </a:p>
          <a:p>
            <a:r>
              <a:rPr lang="en-US" dirty="0"/>
              <a:t>Stackoverflow.com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398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CFEEFA3-2964-1772-36F2-59CE3262BFF9}"/>
              </a:ext>
            </a:extLst>
          </p:cNvPr>
          <p:cNvSpPr/>
          <p:nvPr/>
        </p:nvSpPr>
        <p:spPr>
          <a:xfrm>
            <a:off x="2987340" y="2474892"/>
            <a:ext cx="6761821" cy="190821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18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Brush Script MT" panose="03060802040406070304" pitchFamily="66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64985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9CDF3-2E2A-F13E-5C32-8333097CB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515F2-E586-517B-1698-43CF89E96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fully functional project based on Inventory Management System which uses </a:t>
            </a:r>
            <a:r>
              <a:rPr lang="en-US" i="1" dirty="0"/>
              <a:t>Python</a:t>
            </a:r>
            <a:r>
              <a:rPr lang="en-US" dirty="0"/>
              <a:t> with </a:t>
            </a:r>
            <a:r>
              <a:rPr lang="en-US" i="1" dirty="0"/>
              <a:t>Django Web Framework</a:t>
            </a:r>
            <a:r>
              <a:rPr lang="en-US" dirty="0"/>
              <a:t>. </a:t>
            </a:r>
          </a:p>
          <a:p>
            <a:r>
              <a:rPr lang="en-US" dirty="0"/>
              <a:t>We  can Add the supplier and  product manually</a:t>
            </a:r>
          </a:p>
          <a:p>
            <a:r>
              <a:rPr lang="en-US" dirty="0"/>
              <a:t>Taking stocks  at Supplier Prices </a:t>
            </a:r>
          </a:p>
          <a:p>
            <a:r>
              <a:rPr lang="en-US" dirty="0"/>
              <a:t>Selling Stocks  at own Prices </a:t>
            </a:r>
          </a:p>
          <a:p>
            <a:r>
              <a:rPr lang="en-US" dirty="0"/>
              <a:t>Proper stock management according to their availability</a:t>
            </a:r>
          </a:p>
        </p:txBody>
      </p:sp>
    </p:spTree>
    <p:extLst>
      <p:ext uri="{BB962C8B-B14F-4D97-AF65-F5344CB8AC3E}">
        <p14:creationId xmlns:p14="http://schemas.microsoft.com/office/powerpoint/2010/main" val="2711281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85A92-930B-72A0-2DBD-DFAB1EC00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PROJECT DEFINITION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E44A42-0D4E-FCB2-392C-9456B2DB4970}"/>
              </a:ext>
            </a:extLst>
          </p:cNvPr>
          <p:cNvSpPr txBox="1"/>
          <p:nvPr/>
        </p:nvSpPr>
        <p:spPr>
          <a:xfrm>
            <a:off x="2192784" y="2965142"/>
            <a:ext cx="780347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fully functional project based on Inventory Management System which uses </a:t>
            </a:r>
            <a:r>
              <a:rPr lang="en-US" i="1" dirty="0"/>
              <a:t>Python</a:t>
            </a:r>
            <a:r>
              <a:rPr lang="en-US" dirty="0"/>
              <a:t> with </a:t>
            </a:r>
            <a:r>
              <a:rPr lang="en-US" i="1" dirty="0"/>
              <a:t>Django Web Framework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INVENTORY MANAGEMENT SYSTEM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	Manages the Stocks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  Generates bills.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	inward entry 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	Outward entry in Inventory Management System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311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6A9D4-13E3-5940-2632-458EAFDB7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F649A-1533-A999-CE10-A18E8F494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latin typeface="Lucida Console" panose="020B0609040504020204" pitchFamily="49" charset="0"/>
              </a:rPr>
              <a:t>Django version 3.0.7</a:t>
            </a:r>
          </a:p>
          <a:p>
            <a:r>
              <a:rPr lang="en-US" dirty="0">
                <a:latin typeface="Lucida Console" panose="020B0609040504020204" pitchFamily="49" charset="0"/>
              </a:rPr>
              <a:t>Sqlite3</a:t>
            </a:r>
          </a:p>
          <a:p>
            <a:r>
              <a:rPr lang="en-US" sz="1800" dirty="0">
                <a:latin typeface="Lucida Console" panose="020B0609040504020204" pitchFamily="49" charset="0"/>
              </a:rPr>
              <a:t>Html 5</a:t>
            </a:r>
          </a:p>
          <a:p>
            <a:r>
              <a:rPr lang="en-US" dirty="0">
                <a:latin typeface="Lucida Console" panose="020B0609040504020204" pitchFamily="49" charset="0"/>
              </a:rPr>
              <a:t>CSS</a:t>
            </a:r>
          </a:p>
          <a:p>
            <a:r>
              <a:rPr lang="en-US" sz="1800" dirty="0">
                <a:latin typeface="Lucida Console" panose="020B0609040504020204" pitchFamily="49" charset="0"/>
              </a:rPr>
              <a:t>JavaScript</a:t>
            </a:r>
          </a:p>
          <a:p>
            <a:r>
              <a:rPr lang="en-US" dirty="0">
                <a:latin typeface="Lucida Console" panose="020B0609040504020204" pitchFamily="49" charset="0"/>
              </a:rPr>
              <a:t>Ajax</a:t>
            </a:r>
          </a:p>
          <a:p>
            <a:r>
              <a:rPr lang="en-US" dirty="0">
                <a:latin typeface="Lucida Console" panose="020B0609040504020204" pitchFamily="49" charset="0"/>
              </a:rPr>
              <a:t>Bootstrap 5</a:t>
            </a:r>
          </a:p>
          <a:p>
            <a:endParaRPr lang="en-US" sz="1800" dirty="0">
              <a:latin typeface="Lucida Console" panose="020B06090405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109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FAA81-0CBF-9D87-BAE1-2D47A3A45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5B21F-93FB-726D-AF19-B85C43780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As we  Know Django Work On MVT(Model Views Template):</a:t>
            </a:r>
          </a:p>
          <a:p>
            <a:pPr lvl="1"/>
            <a:r>
              <a:rPr lang="en-US" b="1" dirty="0"/>
              <a:t>Praveen Kumar Gaurav                                      Model</a:t>
            </a:r>
          </a:p>
          <a:p>
            <a:pPr lvl="1"/>
            <a:r>
              <a:rPr lang="en-US" b="1" dirty="0"/>
              <a:t>Meenakshi Devi                                      		   Views</a:t>
            </a:r>
          </a:p>
          <a:p>
            <a:pPr lvl="1"/>
            <a:r>
              <a:rPr lang="en-US" b="1" dirty="0"/>
              <a:t>Prachi Sharma                                      		   Templates</a:t>
            </a:r>
          </a:p>
          <a:p>
            <a:pPr lvl="1"/>
            <a:endParaRPr lang="en-US" b="1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F80E6E4-8FFC-7974-2D74-2B932BC64ED9}"/>
              </a:ext>
            </a:extLst>
          </p:cNvPr>
          <p:cNvCxnSpPr/>
          <p:nvPr/>
        </p:nvCxnSpPr>
        <p:spPr>
          <a:xfrm>
            <a:off x="4367814" y="3204839"/>
            <a:ext cx="20684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A23BC7D-6BED-9F2E-A7C9-94BF75426D46}"/>
              </a:ext>
            </a:extLst>
          </p:cNvPr>
          <p:cNvCxnSpPr>
            <a:cxnSpLocks/>
          </p:cNvCxnSpPr>
          <p:nvPr/>
        </p:nvCxnSpPr>
        <p:spPr>
          <a:xfrm>
            <a:off x="3622090" y="3543670"/>
            <a:ext cx="28142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34750BA-75A1-B393-3563-BA8F1CCE3933}"/>
              </a:ext>
            </a:extLst>
          </p:cNvPr>
          <p:cNvCxnSpPr>
            <a:cxnSpLocks/>
          </p:cNvCxnSpPr>
          <p:nvPr/>
        </p:nvCxnSpPr>
        <p:spPr>
          <a:xfrm>
            <a:off x="3497803" y="3898777"/>
            <a:ext cx="29385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4625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0B767-D6E4-5DFC-0E39-DA5FAB64F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Available Feature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F36F201-754A-928B-640B-A9EFCB002C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4704" y="1825202"/>
            <a:ext cx="9305910" cy="4278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Admin Panel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 Inventory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Search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Stocks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Management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Purchase Management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Invoice Bill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Additional Tax Details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Print bill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Delete and Update Bill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 Suppliers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Supplier Profile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View Recent Sales and Purchase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7825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4A9B4-999A-AE72-9EEA-CBA1C6C9C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To Install the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A7A23-B604-9528-31B2-1BDB351FA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2570" y="2254927"/>
            <a:ext cx="9028592" cy="446546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Save Project into folder </a:t>
            </a:r>
          </a:p>
          <a:p>
            <a:r>
              <a:rPr lang="en-US" dirty="0"/>
              <a:t>Open folder “</a:t>
            </a:r>
            <a:r>
              <a:rPr lang="en-US" dirty="0" err="1"/>
              <a:t>InventoryManagement</a:t>
            </a:r>
            <a:r>
              <a:rPr lang="en-US" dirty="0"/>
              <a:t>-Django”</a:t>
            </a:r>
          </a:p>
          <a:p>
            <a:r>
              <a:rPr lang="en-US" dirty="0"/>
              <a:t>Open CMD</a:t>
            </a:r>
          </a:p>
          <a:p>
            <a:r>
              <a:rPr lang="en-US" dirty="0"/>
              <a:t>Then Following step Required</a:t>
            </a:r>
          </a:p>
          <a:p>
            <a:pPr lvl="1"/>
            <a:r>
              <a:rPr lang="en-US" dirty="0"/>
              <a:t>Pip install </a:t>
            </a:r>
            <a:r>
              <a:rPr lang="en-US" dirty="0" err="1"/>
              <a:t>Virtualenv</a:t>
            </a:r>
            <a:endParaRPr lang="en-US" dirty="0"/>
          </a:p>
          <a:p>
            <a:pPr lvl="1"/>
            <a:r>
              <a:rPr lang="en-US" dirty="0" err="1"/>
              <a:t>Virtualenv</a:t>
            </a:r>
            <a:r>
              <a:rPr lang="en-US" dirty="0"/>
              <a:t> </a:t>
            </a:r>
            <a:r>
              <a:rPr lang="en-US" dirty="0" err="1"/>
              <a:t>ims</a:t>
            </a:r>
            <a:endParaRPr lang="en-US" dirty="0"/>
          </a:p>
          <a:p>
            <a:pPr lvl="1"/>
            <a:r>
              <a:rPr lang="en-US" dirty="0"/>
              <a:t>cd </a:t>
            </a:r>
            <a:r>
              <a:rPr lang="en-US" dirty="0" err="1"/>
              <a:t>ims</a:t>
            </a:r>
            <a:endParaRPr lang="en-US" dirty="0"/>
          </a:p>
          <a:p>
            <a:pPr lvl="1"/>
            <a:r>
              <a:rPr lang="en-US" dirty="0"/>
              <a:t>cd Scripts</a:t>
            </a:r>
          </a:p>
          <a:p>
            <a:pPr lvl="1"/>
            <a:r>
              <a:rPr lang="en-US" dirty="0"/>
              <a:t>Activate</a:t>
            </a:r>
          </a:p>
          <a:p>
            <a:pPr lvl="1"/>
            <a:r>
              <a:rPr lang="en-US" dirty="0"/>
              <a:t>cd .. (2 times)</a:t>
            </a:r>
          </a:p>
          <a:p>
            <a:pPr lvl="1"/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pip install -r requirements.txt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lvl="1"/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manage.py migrate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lvl="1"/>
            <a:r>
              <a:rPr lang="en-US" altLang="en-US" sz="1700" dirty="0">
                <a:solidFill>
                  <a:schemeClr val="tx1"/>
                </a:solidFill>
                <a:latin typeface="Arial" panose="020B0604020202020204" pitchFamily="34" charset="0"/>
              </a:rPr>
              <a:t>Python manage.py </a:t>
            </a:r>
            <a:r>
              <a:rPr lang="en-US" altLang="en-US" sz="1700" dirty="0" err="1">
                <a:solidFill>
                  <a:schemeClr val="tx1"/>
                </a:solidFill>
                <a:latin typeface="Arial" panose="020B0604020202020204" pitchFamily="34" charset="0"/>
              </a:rPr>
              <a:t>runserver</a:t>
            </a:r>
            <a:endParaRPr kumimoji="0" lang="en-US" altLang="en-US" sz="1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/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669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62C1C-465A-7254-3D53-BBFB6ADDC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Directory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648A3A-A6C8-F815-638B-29DDB96AC3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730" t="15924" r="46350" b="52218"/>
          <a:stretch/>
        </p:blipFill>
        <p:spPr>
          <a:xfrm>
            <a:off x="1393785" y="2564074"/>
            <a:ext cx="8522582" cy="3551084"/>
          </a:xfrm>
        </p:spPr>
      </p:pic>
    </p:spTree>
    <p:extLst>
      <p:ext uri="{BB962C8B-B14F-4D97-AF65-F5344CB8AC3E}">
        <p14:creationId xmlns:p14="http://schemas.microsoft.com/office/powerpoint/2010/main" val="31101930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145</TotalTime>
  <Words>229</Words>
  <Application>Microsoft Office PowerPoint</Application>
  <PresentationFormat>Widescreen</PresentationFormat>
  <Paragraphs>103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Arial Unicode MS</vt:lpstr>
      <vt:lpstr>Brush Script MT</vt:lpstr>
      <vt:lpstr>Century Gothic</vt:lpstr>
      <vt:lpstr>Lucida Console</vt:lpstr>
      <vt:lpstr>Wingdings 3</vt:lpstr>
      <vt:lpstr>Ion Boardroom</vt:lpstr>
      <vt:lpstr>Presented by:          Guided BY:    Praveen Kumar Gaurav      Proff. Swati Patel Ma’am  (215160694008) Prachi Sharma (215160694002) Meenakshi Devi (215160694025)</vt:lpstr>
      <vt:lpstr>Outline</vt:lpstr>
      <vt:lpstr>Introduction</vt:lpstr>
      <vt:lpstr>PROJECT DEFINITION</vt:lpstr>
      <vt:lpstr>Project Technology</vt:lpstr>
      <vt:lpstr>Team Work</vt:lpstr>
      <vt:lpstr>Available Feature</vt:lpstr>
      <vt:lpstr>Step To Install the Software</vt:lpstr>
      <vt:lpstr>Project Directory</vt:lpstr>
      <vt:lpstr>Login Page</vt:lpstr>
      <vt:lpstr>Dashboard</vt:lpstr>
      <vt:lpstr>Product Registration</vt:lpstr>
      <vt:lpstr>Supplier Registration</vt:lpstr>
      <vt:lpstr>Supplier Registration</vt:lpstr>
      <vt:lpstr>Supplier Profile</vt:lpstr>
      <vt:lpstr>Registered Stock List</vt:lpstr>
      <vt:lpstr>Purchasing Stock From Supplier</vt:lpstr>
      <vt:lpstr>Purchase Cont..</vt:lpstr>
      <vt:lpstr>Purchase Bill</vt:lpstr>
      <vt:lpstr>Purchase List</vt:lpstr>
      <vt:lpstr>Sales Process</vt:lpstr>
      <vt:lpstr>Sales Bill</vt:lpstr>
      <vt:lpstr>Sales History</vt:lpstr>
      <vt:lpstr>About Us</vt:lpstr>
      <vt:lpstr>Admin Page</vt:lpstr>
      <vt:lpstr>Flow  And Module</vt:lpstr>
      <vt:lpstr>Future Implementation</vt:lpstr>
      <vt:lpstr>Bibliography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MATPLOTLIB</dc:title>
  <dc:creator>MCA_219426</dc:creator>
  <cp:lastModifiedBy>Gaurav</cp:lastModifiedBy>
  <cp:revision>14</cp:revision>
  <dcterms:created xsi:type="dcterms:W3CDTF">2022-07-21T05:17:12Z</dcterms:created>
  <dcterms:modified xsi:type="dcterms:W3CDTF">2022-08-05T20:16:55Z</dcterms:modified>
</cp:coreProperties>
</file>

<file path=docProps/thumbnail.jpeg>
</file>